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B09BB-CBC8-169E-596B-1644B037A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CAE1FA-8FE2-DFC1-4BBC-F47CB18B2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0618E8-2DC7-E78C-EEDF-68F7725E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B56847-3E1E-2BC7-CF0E-224FE8E32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976250-B632-F85C-8137-CB5AE694E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7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115842-FA0F-9519-EFDC-7334673C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97792B-223C-C9A2-30E1-93A100709D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D6D09-0ED9-62B6-215F-40B5CAA1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B1219F-CD83-1983-C9B2-6EF15D517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63A39-047C-671F-6001-3D36D73E6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99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A0F9A8-2058-8803-BE2E-49EB4A81F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CC9B93-8365-58D4-6111-07BBCABC9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17631-27A6-ED5D-2F2B-840909CE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72FA75-AF21-937F-6392-4FAEF207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BDFB7A-AF82-1420-02DA-D7F76517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22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7AE49-E1EB-9B86-F107-FF1511088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8E3A42-71F9-CADB-5A6B-4CE930BA0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57D2B-71D6-1DAB-D14F-90BCB13FD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5293D-65A6-B3EC-588D-AFEBE5CBF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856CAB-D9A0-AE0C-4C1B-4B96B7450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57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E7EB3-8CE7-79DB-7B33-FF037FA6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73DE97-ECD4-746D-0B06-BFDA25FD4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32C9AF-2F15-757B-C38F-3812D76C3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9B091-106F-A9EA-63E4-A4B519DE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B77F-A614-C2C2-F6D9-C5C52E511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1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FA811-EA1F-ADD0-0818-17747B06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8BA7F-F691-0091-A06B-A86D68193F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BF3EA0-16BF-B2F8-D50B-8EA1A7D79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3D3963-7036-E9C7-3677-2A4FCFD9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C4C09A-005A-45C5-FEC9-EFD3ADD6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237611-7DF1-0165-DC79-F58551ED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61A0B-66EF-78FA-3BB8-261B363C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DC6232-DC94-4965-2FB2-C0597F8C0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1EC097-C494-BC8E-071D-B612341A1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6E3353-A825-1B3E-F413-7ED6A7C03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3439C5-B395-2354-8DA4-78244E4E4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60551A-2327-02CD-9F8A-B2830C1BB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DEC4B1-6FDB-F1A7-2B4F-C2CFF3C28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2EB7EBE-6466-9359-BFA4-6C4FB4BF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086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06839-2902-D086-C631-5B2D5352D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827E76-362A-9B62-105E-7E792F9B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EC22C4-3665-0C5C-0A0D-59DB5664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87E4BE-DAE7-2F71-9AA3-9288CDE1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916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F214D0-149B-595D-F0CA-782D6706A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FAEEF2-2603-7D6F-0E6E-DA9FF5C5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76A6AB-7594-4DEA-CCA5-14632D981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76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C9068-C99B-437D-E3A4-F187BB49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12D08-D471-6051-69DB-B937AC416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81DD0F-EB92-298D-CE93-8FC163C87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C4E387-2DB5-27BE-342B-678CB1B3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5F048-F5A3-312D-606C-4940C2D71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76877B-A1F2-52A0-E876-7431CBA9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8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D5693-2335-199D-C950-F5BA29D2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9224D5-0B7D-75C5-9415-CEDF8B9F4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106815-C98D-E76C-8F18-8E3944137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65A32F-DF40-BF98-850C-859E7799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5EBAD8-BB82-AF25-1E30-B2837B608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214EE-D2FD-297B-5763-4A0E2375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925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8BBD8E-CAF2-98EA-A86B-13CB1E9D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55A4D9-6400-E56E-6A2F-72F6484A8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7E3F1-297C-DFA3-55C0-B583D4888D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5B3BA-E7C3-4D02-AE06-5C4B4E1B5ABD}" type="datetimeFigureOut">
              <a:rPr lang="ko-KR" altLang="en-US" smtClean="0"/>
              <a:t>2024-07-26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24DC5D-A019-7259-64A1-F9C974AC2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30AC20-096B-85CB-68AD-4854E50B35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4191C-F387-4DE0-A5F0-89C58AA90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2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4BA40D-96F0-6662-1478-9D72FA582E1E}"/>
              </a:ext>
            </a:extLst>
          </p:cNvPr>
          <p:cNvSpPr/>
          <p:nvPr/>
        </p:nvSpPr>
        <p:spPr>
          <a:xfrm>
            <a:off x="91440" y="0"/>
            <a:ext cx="2679192" cy="2450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메인</a:t>
            </a:r>
            <a:endParaRPr lang="en-US" altLang="ko-KR" dirty="0"/>
          </a:p>
          <a:p>
            <a:pPr algn="ctr"/>
            <a:r>
              <a:rPr lang="ko-KR" altLang="en-US" dirty="0"/>
              <a:t>몇 개 할 건지 정하는 리스트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로또 찍는 화면으로 넘어가는 버튼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60D92-152E-F78C-288C-A5578AEF8256}"/>
              </a:ext>
            </a:extLst>
          </p:cNvPr>
          <p:cNvSpPr/>
          <p:nvPr/>
        </p:nvSpPr>
        <p:spPr>
          <a:xfrm>
            <a:off x="3038094" y="0"/>
            <a:ext cx="2679192" cy="2450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메인의</a:t>
            </a:r>
            <a:r>
              <a:rPr lang="ko-KR" altLang="en-US" dirty="0"/>
              <a:t> 버튼 누르면 여기로 와서 선택한 개수만큼 자동</a:t>
            </a:r>
            <a:r>
              <a:rPr lang="en-US" altLang="ko-KR" dirty="0"/>
              <a:t>, </a:t>
            </a:r>
            <a:r>
              <a:rPr lang="ko-KR" altLang="en-US" dirty="0"/>
              <a:t>반자동</a:t>
            </a:r>
            <a:r>
              <a:rPr lang="en-US" altLang="ko-KR" dirty="0"/>
              <a:t>,</a:t>
            </a:r>
            <a:r>
              <a:rPr lang="ko-KR" altLang="en-US" dirty="0"/>
              <a:t> 수동으로 로또 찍는 화면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제출하기 버튼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AC9D9E-F8E3-9BD0-F5EC-091D49125AF9}"/>
              </a:ext>
            </a:extLst>
          </p:cNvPr>
          <p:cNvSpPr/>
          <p:nvPr/>
        </p:nvSpPr>
        <p:spPr>
          <a:xfrm>
            <a:off x="6029325" y="0"/>
            <a:ext cx="2679192" cy="2450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제출버튼 누르면 여기로 옴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Gif</a:t>
            </a:r>
            <a:r>
              <a:rPr lang="ko-KR" altLang="en-US" dirty="0"/>
              <a:t>파일 </a:t>
            </a:r>
            <a:r>
              <a:rPr lang="en-US" altLang="ko-KR" dirty="0"/>
              <a:t>+ </a:t>
            </a:r>
            <a:r>
              <a:rPr lang="ko-KR" altLang="en-US" dirty="0"/>
              <a:t>로또 결과를 타이머를 이용하여 하나씩 번호를 알려줌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나의 최종결과 확인하기 버튼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5D7237-071A-5D6B-B0D1-671874A1F581}"/>
              </a:ext>
            </a:extLst>
          </p:cNvPr>
          <p:cNvSpPr/>
          <p:nvPr/>
        </p:nvSpPr>
        <p:spPr>
          <a:xfrm>
            <a:off x="9020556" y="0"/>
            <a:ext cx="2679192" cy="2450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로또 번호에 따라서 결과 내용을 출력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Ex : 5</a:t>
            </a:r>
            <a:r>
              <a:rPr lang="ko-KR" altLang="en-US" dirty="0"/>
              <a:t>개를 샀으면 </a:t>
            </a:r>
            <a:r>
              <a:rPr lang="en-US" altLang="ko-KR" dirty="0"/>
              <a:t>5</a:t>
            </a:r>
            <a:r>
              <a:rPr lang="ko-KR" altLang="en-US" dirty="0"/>
              <a:t>개 모두 결과가 몇 등인지를 알려줌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7B46A2-4DF7-9449-E524-79C03A55F037}"/>
              </a:ext>
            </a:extLst>
          </p:cNvPr>
          <p:cNvSpPr/>
          <p:nvPr/>
        </p:nvSpPr>
        <p:spPr>
          <a:xfrm>
            <a:off x="91440" y="3709416"/>
            <a:ext cx="2679192" cy="2450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594B28-03F0-B3CB-C053-2527AD38B0CD}"/>
              </a:ext>
            </a:extLst>
          </p:cNvPr>
          <p:cNvSpPr/>
          <p:nvPr/>
        </p:nvSpPr>
        <p:spPr>
          <a:xfrm>
            <a:off x="3038094" y="3709416"/>
            <a:ext cx="2679192" cy="2450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8A1A2D-6E62-509F-D24C-576C6BF5D934}"/>
              </a:ext>
            </a:extLst>
          </p:cNvPr>
          <p:cNvSpPr/>
          <p:nvPr/>
        </p:nvSpPr>
        <p:spPr>
          <a:xfrm>
            <a:off x="5984748" y="3709416"/>
            <a:ext cx="2679192" cy="2450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7D98DC-51EB-2CD7-07FB-114EB63C13EB}"/>
              </a:ext>
            </a:extLst>
          </p:cNvPr>
          <p:cNvSpPr/>
          <p:nvPr/>
        </p:nvSpPr>
        <p:spPr>
          <a:xfrm>
            <a:off x="9020556" y="3709416"/>
            <a:ext cx="2679192" cy="24505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207984-3731-7262-669A-1D149D6BA3A3}"/>
              </a:ext>
            </a:extLst>
          </p:cNvPr>
          <p:cNvSpPr/>
          <p:nvPr/>
        </p:nvSpPr>
        <p:spPr>
          <a:xfrm>
            <a:off x="384048" y="4297680"/>
            <a:ext cx="1197864" cy="26517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리스트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2D6AC8-7160-F73E-0BE6-3067F7BBE40C}"/>
              </a:ext>
            </a:extLst>
          </p:cNvPr>
          <p:cNvSpPr/>
          <p:nvPr/>
        </p:nvSpPr>
        <p:spPr>
          <a:xfrm>
            <a:off x="626364" y="5734050"/>
            <a:ext cx="1805940" cy="26517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번호 선택 버튼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CB729A-0D37-3177-8A77-7F3BE4A4ADB1}"/>
              </a:ext>
            </a:extLst>
          </p:cNvPr>
          <p:cNvSpPr/>
          <p:nvPr/>
        </p:nvSpPr>
        <p:spPr>
          <a:xfrm>
            <a:off x="3801236" y="5734050"/>
            <a:ext cx="1337691" cy="26517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제출 버튼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1AF859-D4D3-3198-B6B4-0F766E8D4847}"/>
              </a:ext>
            </a:extLst>
          </p:cNvPr>
          <p:cNvSpPr/>
          <p:nvPr/>
        </p:nvSpPr>
        <p:spPr>
          <a:xfrm>
            <a:off x="6213348" y="5734050"/>
            <a:ext cx="2308860" cy="26517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최종 결과 확인 버튼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D57B5A2-FE62-E66D-DFED-69209E78B1E5}"/>
              </a:ext>
            </a:extLst>
          </p:cNvPr>
          <p:cNvSpPr/>
          <p:nvPr/>
        </p:nvSpPr>
        <p:spPr>
          <a:xfrm>
            <a:off x="9755124" y="5734812"/>
            <a:ext cx="1237488" cy="26517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 버튼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59DD7B-039F-7C2E-67C0-D1DB627A012B}"/>
              </a:ext>
            </a:extLst>
          </p:cNvPr>
          <p:cNvSpPr/>
          <p:nvPr/>
        </p:nvSpPr>
        <p:spPr>
          <a:xfrm>
            <a:off x="1849374" y="4297681"/>
            <a:ext cx="729234" cy="265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몇 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7C14DAB-F6AD-1847-5DCF-6D8C5E8737AD}"/>
              </a:ext>
            </a:extLst>
          </p:cNvPr>
          <p:cNvSpPr/>
          <p:nvPr/>
        </p:nvSpPr>
        <p:spPr>
          <a:xfrm>
            <a:off x="3108198" y="3977640"/>
            <a:ext cx="1152906" cy="149961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자동</a:t>
            </a:r>
            <a:r>
              <a:rPr lang="en-US" altLang="ko-KR" dirty="0"/>
              <a:t>,</a:t>
            </a:r>
            <a:r>
              <a:rPr lang="ko-KR" altLang="en-US" dirty="0"/>
              <a:t>수동</a:t>
            </a:r>
            <a:r>
              <a:rPr lang="en-US" altLang="ko-KR" dirty="0"/>
              <a:t>,</a:t>
            </a:r>
            <a:r>
              <a:rPr lang="ko-KR" altLang="en-US" dirty="0"/>
              <a:t>반자동 버튼</a:t>
            </a:r>
            <a:endParaRPr lang="en-US" altLang="ko-KR" dirty="0"/>
          </a:p>
          <a:p>
            <a:pPr algn="ctr"/>
            <a:r>
              <a:rPr lang="ko-KR" altLang="en-US" dirty="0"/>
              <a:t>선택할 숫자 목록들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46A390-EC76-602F-ED46-440060E2B2AC}"/>
              </a:ext>
            </a:extLst>
          </p:cNvPr>
          <p:cNvSpPr/>
          <p:nvPr/>
        </p:nvSpPr>
        <p:spPr>
          <a:xfrm>
            <a:off x="4475226" y="3990975"/>
            <a:ext cx="1152906" cy="149961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자동</a:t>
            </a:r>
            <a:r>
              <a:rPr lang="en-US" altLang="ko-KR" dirty="0"/>
              <a:t>,</a:t>
            </a:r>
            <a:r>
              <a:rPr lang="ko-KR" altLang="en-US" dirty="0"/>
              <a:t>수동</a:t>
            </a:r>
            <a:r>
              <a:rPr lang="en-US" altLang="ko-KR" dirty="0"/>
              <a:t>,</a:t>
            </a:r>
            <a:r>
              <a:rPr lang="ko-KR" altLang="en-US" dirty="0"/>
              <a:t>반자동 버튼</a:t>
            </a:r>
            <a:endParaRPr lang="en-US" altLang="ko-KR" dirty="0"/>
          </a:p>
          <a:p>
            <a:pPr algn="ctr"/>
            <a:r>
              <a:rPr lang="ko-KR" altLang="en-US" dirty="0"/>
              <a:t>선택할 숫자 목록들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5559ED-FA02-1828-27AB-9843613C7C96}"/>
              </a:ext>
            </a:extLst>
          </p:cNvPr>
          <p:cNvSpPr/>
          <p:nvPr/>
        </p:nvSpPr>
        <p:spPr>
          <a:xfrm>
            <a:off x="2978658" y="3283458"/>
            <a:ext cx="2798064" cy="2651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Ex : </a:t>
            </a:r>
            <a:r>
              <a:rPr lang="ko-KR" altLang="en-US" dirty="0">
                <a:solidFill>
                  <a:schemeClr val="tx1"/>
                </a:solidFill>
              </a:rPr>
              <a:t>리스트에서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고름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327C232-5EE0-80E3-86A2-1FE930CAC0DF}"/>
              </a:ext>
            </a:extLst>
          </p:cNvPr>
          <p:cNvSpPr/>
          <p:nvPr/>
        </p:nvSpPr>
        <p:spPr>
          <a:xfrm>
            <a:off x="6812280" y="3776472"/>
            <a:ext cx="1024128" cy="10424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이거는 </a:t>
            </a:r>
            <a:r>
              <a:rPr lang="en-US" altLang="ko-KR" dirty="0"/>
              <a:t>gif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1AEB4D-9807-67CC-1D84-A5395919D26F}"/>
              </a:ext>
            </a:extLst>
          </p:cNvPr>
          <p:cNvSpPr/>
          <p:nvPr/>
        </p:nvSpPr>
        <p:spPr>
          <a:xfrm>
            <a:off x="6096000" y="4823460"/>
            <a:ext cx="2426208" cy="5212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번호 </a:t>
            </a:r>
            <a:r>
              <a:rPr lang="en-US" altLang="ko-KR" dirty="0"/>
              <a:t>6</a:t>
            </a:r>
            <a:r>
              <a:rPr lang="ko-KR" altLang="en-US" dirty="0"/>
              <a:t>개 </a:t>
            </a:r>
            <a:r>
              <a:rPr lang="en-US" altLang="ko-KR" dirty="0"/>
              <a:t>+</a:t>
            </a:r>
            <a:r>
              <a:rPr lang="ko-KR" altLang="en-US" dirty="0"/>
              <a:t>보너스 번호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E35003A-72F1-C5E7-BF4D-ACC1C778B1F0}"/>
              </a:ext>
            </a:extLst>
          </p:cNvPr>
          <p:cNvSpPr/>
          <p:nvPr/>
        </p:nvSpPr>
        <p:spPr>
          <a:xfrm>
            <a:off x="9244584" y="3904488"/>
            <a:ext cx="2455164" cy="265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첫번째 번호들 </a:t>
            </a:r>
            <a:r>
              <a:rPr lang="en-US" altLang="ko-KR" dirty="0"/>
              <a:t>: 2</a:t>
            </a:r>
            <a:r>
              <a:rPr lang="ko-KR" altLang="en-US" dirty="0"/>
              <a:t>등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7D0F18-09DA-42F0-1A0B-B1A796972DA3}"/>
              </a:ext>
            </a:extLst>
          </p:cNvPr>
          <p:cNvSpPr/>
          <p:nvPr/>
        </p:nvSpPr>
        <p:spPr>
          <a:xfrm>
            <a:off x="9244584" y="4364736"/>
            <a:ext cx="2455164" cy="2651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두번째 번호들 </a:t>
            </a:r>
            <a:r>
              <a:rPr lang="en-US" altLang="ko-KR" dirty="0"/>
              <a:t>: </a:t>
            </a:r>
            <a:r>
              <a:rPr lang="ko-KR" altLang="en-US" dirty="0"/>
              <a:t>꼴찌</a:t>
            </a:r>
          </a:p>
        </p:txBody>
      </p:sp>
    </p:spTree>
    <p:extLst>
      <p:ext uri="{BB962C8B-B14F-4D97-AF65-F5344CB8AC3E}">
        <p14:creationId xmlns:p14="http://schemas.microsoft.com/office/powerpoint/2010/main" val="121116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이미지포털 아이클릭아트">
            <a:extLst>
              <a:ext uri="{FF2B5EF4-FFF2-40B4-BE49-F238E27FC236}">
                <a16:creationId xmlns:a16="http://schemas.microsoft.com/office/drawing/2014/main" id="{A138A932-BF63-75B0-CFFE-0F804AB00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" b="17132"/>
          <a:stretch/>
        </p:blipFill>
        <p:spPr bwMode="auto">
          <a:xfrm>
            <a:off x="1920240" y="725615"/>
            <a:ext cx="6839712" cy="540677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9D16D-A03A-604D-90CC-70C6858C211D}"/>
              </a:ext>
            </a:extLst>
          </p:cNvPr>
          <p:cNvSpPr txBox="1"/>
          <p:nvPr/>
        </p:nvSpPr>
        <p:spPr>
          <a:xfrm>
            <a:off x="4151376" y="5285232"/>
            <a:ext cx="203911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로또 사러 가기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4357655-D8CD-030F-570A-D6DEBB9352C8}"/>
              </a:ext>
            </a:extLst>
          </p:cNvPr>
          <p:cNvGrpSpPr/>
          <p:nvPr/>
        </p:nvGrpSpPr>
        <p:grpSpPr>
          <a:xfrm>
            <a:off x="5760720" y="2446740"/>
            <a:ext cx="2039112" cy="369332"/>
            <a:chOff x="2724912" y="2313432"/>
            <a:chExt cx="203911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95403F-902C-44FB-FDDB-4E074057EB28}"/>
                </a:ext>
              </a:extLst>
            </p:cNvPr>
            <p:cNvSpPr txBox="1"/>
            <p:nvPr/>
          </p:nvSpPr>
          <p:spPr>
            <a:xfrm>
              <a:off x="2724912" y="2313432"/>
              <a:ext cx="2039112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                 2 </a:t>
              </a:r>
              <a:endParaRPr lang="ko-KR" altLang="en-US" dirty="0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F74BDDD9-F873-EEEA-A914-810FBCD23862}"/>
                </a:ext>
              </a:extLst>
            </p:cNvPr>
            <p:cNvSpPr/>
            <p:nvPr/>
          </p:nvSpPr>
          <p:spPr>
            <a:xfrm flipH="1" flipV="1">
              <a:off x="4462272" y="2356366"/>
              <a:ext cx="210312" cy="23138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13CC5B-C631-8BA5-6466-5597387D9E1A}"/>
              </a:ext>
            </a:extLst>
          </p:cNvPr>
          <p:cNvSpPr txBox="1"/>
          <p:nvPr/>
        </p:nvSpPr>
        <p:spPr>
          <a:xfrm>
            <a:off x="2724912" y="2446740"/>
            <a:ext cx="280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구매하실 로또 개수 선택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90C0A-6937-3020-0336-9384C9505975}"/>
              </a:ext>
            </a:extLst>
          </p:cNvPr>
          <p:cNvSpPr txBox="1"/>
          <p:nvPr/>
        </p:nvSpPr>
        <p:spPr>
          <a:xfrm>
            <a:off x="6628067" y="745308"/>
            <a:ext cx="340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인생역전 로또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CABAB-E6D5-6EF8-4B8C-A6ADE09B4681}"/>
              </a:ext>
            </a:extLst>
          </p:cNvPr>
          <p:cNvSpPr txBox="1"/>
          <p:nvPr/>
        </p:nvSpPr>
        <p:spPr>
          <a:xfrm>
            <a:off x="3135726" y="1204139"/>
            <a:ext cx="417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인생역전 로또 제 </a:t>
            </a:r>
            <a:r>
              <a:rPr lang="en-US" altLang="ko-KR" sz="2400" dirty="0"/>
              <a:t>n</a:t>
            </a:r>
            <a:r>
              <a:rPr lang="ko-KR" altLang="en-US" sz="2400" dirty="0"/>
              <a:t>회</a:t>
            </a:r>
          </a:p>
        </p:txBody>
      </p:sp>
    </p:spTree>
    <p:extLst>
      <p:ext uri="{BB962C8B-B14F-4D97-AF65-F5344CB8AC3E}">
        <p14:creationId xmlns:p14="http://schemas.microsoft.com/office/powerpoint/2010/main" val="13696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이미지포털 아이클릭아트">
            <a:extLst>
              <a:ext uri="{FF2B5EF4-FFF2-40B4-BE49-F238E27FC236}">
                <a16:creationId xmlns:a16="http://schemas.microsoft.com/office/drawing/2014/main" id="{A138A932-BF63-75B0-CFFE-0F804AB00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" b="17132"/>
          <a:stretch/>
        </p:blipFill>
        <p:spPr bwMode="auto">
          <a:xfrm>
            <a:off x="1920240" y="725615"/>
            <a:ext cx="6839712" cy="540677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190C0A-6937-3020-0336-9384C9505975}"/>
              </a:ext>
            </a:extLst>
          </p:cNvPr>
          <p:cNvSpPr txBox="1"/>
          <p:nvPr/>
        </p:nvSpPr>
        <p:spPr>
          <a:xfrm>
            <a:off x="6628067" y="745308"/>
            <a:ext cx="340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인생역전 로또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9D16D-A03A-604D-90CC-70C6858C211D}"/>
              </a:ext>
            </a:extLst>
          </p:cNvPr>
          <p:cNvSpPr txBox="1"/>
          <p:nvPr/>
        </p:nvSpPr>
        <p:spPr>
          <a:xfrm>
            <a:off x="4151376" y="5285232"/>
            <a:ext cx="2039112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로또 번호 제출</a:t>
            </a:r>
          </a:p>
        </p:txBody>
      </p:sp>
      <p:pic>
        <p:nvPicPr>
          <p:cNvPr id="5122" name="Picture 2" descr="온라인 로또 구매. 이제 온라인에서 안전하게 구입하자. - 세상 모든 이슈! 이슈란">
            <a:extLst>
              <a:ext uri="{FF2B5EF4-FFF2-40B4-BE49-F238E27FC236}">
                <a16:creationId xmlns:a16="http://schemas.microsoft.com/office/drawing/2014/main" id="{09B7A235-E14E-DFE5-E9EF-318B70937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64" t="16558" r="3863" b="28361"/>
          <a:stretch/>
        </p:blipFill>
        <p:spPr bwMode="auto">
          <a:xfrm>
            <a:off x="2441448" y="1700784"/>
            <a:ext cx="2746559" cy="301752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온라인 로또 구매. 이제 온라인에서 안전하게 구입하자. - 세상 모든 이슈! 이슈란">
            <a:extLst>
              <a:ext uri="{FF2B5EF4-FFF2-40B4-BE49-F238E27FC236}">
                <a16:creationId xmlns:a16="http://schemas.microsoft.com/office/drawing/2014/main" id="{5CC4109E-B58B-7B50-EAEB-7F9698A77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64" t="16558" r="3863" b="28361"/>
          <a:stretch/>
        </p:blipFill>
        <p:spPr bwMode="auto">
          <a:xfrm>
            <a:off x="5489638" y="1700784"/>
            <a:ext cx="2746559" cy="301752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E7E271-42D4-EC59-6A67-67EE58C60641}"/>
              </a:ext>
            </a:extLst>
          </p:cNvPr>
          <p:cNvSpPr txBox="1"/>
          <p:nvPr/>
        </p:nvSpPr>
        <p:spPr>
          <a:xfrm>
            <a:off x="2422015" y="1248466"/>
            <a:ext cx="67202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9E02D9-0C71-FF96-A582-13FD78C436F9}"/>
              </a:ext>
            </a:extLst>
          </p:cNvPr>
          <p:cNvSpPr txBox="1"/>
          <p:nvPr/>
        </p:nvSpPr>
        <p:spPr>
          <a:xfrm>
            <a:off x="3329469" y="1248466"/>
            <a:ext cx="67202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068591-B685-2F71-93EB-2D51A050B6CF}"/>
              </a:ext>
            </a:extLst>
          </p:cNvPr>
          <p:cNvSpPr txBox="1"/>
          <p:nvPr/>
        </p:nvSpPr>
        <p:spPr>
          <a:xfrm>
            <a:off x="4236924" y="1248466"/>
            <a:ext cx="92308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반자동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5CDE9C-2980-566F-C393-4F8415765C19}"/>
              </a:ext>
            </a:extLst>
          </p:cNvPr>
          <p:cNvSpPr txBox="1"/>
          <p:nvPr/>
        </p:nvSpPr>
        <p:spPr>
          <a:xfrm>
            <a:off x="5521007" y="1248466"/>
            <a:ext cx="67202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자동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EB1AD-7F06-9811-6C97-11FE6B148B77}"/>
              </a:ext>
            </a:extLst>
          </p:cNvPr>
          <p:cNvSpPr txBox="1"/>
          <p:nvPr/>
        </p:nvSpPr>
        <p:spPr>
          <a:xfrm>
            <a:off x="6428461" y="1248466"/>
            <a:ext cx="67202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수동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B9B3A-4755-C99E-0A5D-2F6F732B39C3}"/>
              </a:ext>
            </a:extLst>
          </p:cNvPr>
          <p:cNvSpPr txBox="1"/>
          <p:nvPr/>
        </p:nvSpPr>
        <p:spPr>
          <a:xfrm>
            <a:off x="7335916" y="1248466"/>
            <a:ext cx="92308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반자동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179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이미지포털 아이클릭아트">
            <a:extLst>
              <a:ext uri="{FF2B5EF4-FFF2-40B4-BE49-F238E27FC236}">
                <a16:creationId xmlns:a16="http://schemas.microsoft.com/office/drawing/2014/main" id="{A138A932-BF63-75B0-CFFE-0F804AB00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" b="17132"/>
          <a:stretch/>
        </p:blipFill>
        <p:spPr bwMode="auto">
          <a:xfrm>
            <a:off x="1920240" y="725615"/>
            <a:ext cx="6839712" cy="540677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190C0A-6937-3020-0336-9384C9505975}"/>
              </a:ext>
            </a:extLst>
          </p:cNvPr>
          <p:cNvSpPr txBox="1"/>
          <p:nvPr/>
        </p:nvSpPr>
        <p:spPr>
          <a:xfrm>
            <a:off x="6628067" y="745308"/>
            <a:ext cx="340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인생역전 로또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1B10F9-717D-5360-4755-2FCF79FD9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348" y="1450101"/>
            <a:ext cx="5752358" cy="3147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AE0DB0-D84A-AA74-A5EF-4BBFC75A0CFB}"/>
              </a:ext>
            </a:extLst>
          </p:cNvPr>
          <p:cNvSpPr txBox="1"/>
          <p:nvPr/>
        </p:nvSpPr>
        <p:spPr>
          <a:xfrm>
            <a:off x="3935349" y="5321617"/>
            <a:ext cx="2809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결과 추첨 중</a:t>
            </a:r>
            <a:r>
              <a:rPr lang="en-US" altLang="ko-KR" sz="2400" b="1" dirty="0"/>
              <a:t>…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9529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이미지포털 아이클릭아트">
            <a:extLst>
              <a:ext uri="{FF2B5EF4-FFF2-40B4-BE49-F238E27FC236}">
                <a16:creationId xmlns:a16="http://schemas.microsoft.com/office/drawing/2014/main" id="{A138A932-BF63-75B0-CFFE-0F804AB00F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" b="17132"/>
          <a:stretch/>
        </p:blipFill>
        <p:spPr bwMode="auto">
          <a:xfrm>
            <a:off x="1920240" y="725615"/>
            <a:ext cx="6839712" cy="540677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190C0A-6937-3020-0336-9384C9505975}"/>
              </a:ext>
            </a:extLst>
          </p:cNvPr>
          <p:cNvSpPr txBox="1"/>
          <p:nvPr/>
        </p:nvSpPr>
        <p:spPr>
          <a:xfrm>
            <a:off x="3135726" y="1204139"/>
            <a:ext cx="4172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인생역전 로또 제 </a:t>
            </a:r>
            <a:r>
              <a:rPr lang="en-US" altLang="ko-KR" sz="2400" dirty="0"/>
              <a:t>n</a:t>
            </a:r>
            <a:r>
              <a:rPr lang="ko-KR" altLang="en-US" sz="2400" dirty="0"/>
              <a:t>회 결과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6002203-BBCF-E5E6-906E-7965B03E5802}"/>
              </a:ext>
            </a:extLst>
          </p:cNvPr>
          <p:cNvSpPr/>
          <p:nvPr/>
        </p:nvSpPr>
        <p:spPr>
          <a:xfrm>
            <a:off x="2459736" y="1868850"/>
            <a:ext cx="621792" cy="6217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FFC3667-C003-60CF-6E86-02FFFD69F8AF}"/>
              </a:ext>
            </a:extLst>
          </p:cNvPr>
          <p:cNvSpPr/>
          <p:nvPr/>
        </p:nvSpPr>
        <p:spPr>
          <a:xfrm>
            <a:off x="3197352" y="1868850"/>
            <a:ext cx="621792" cy="62179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550FD2C-AE7F-870D-FDD4-7D325C00B044}"/>
              </a:ext>
            </a:extLst>
          </p:cNvPr>
          <p:cNvSpPr/>
          <p:nvPr/>
        </p:nvSpPr>
        <p:spPr>
          <a:xfrm>
            <a:off x="3934968" y="1868850"/>
            <a:ext cx="621792" cy="6217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C0F1CA1-86DF-849E-8A3C-533D92AA4975}"/>
              </a:ext>
            </a:extLst>
          </p:cNvPr>
          <p:cNvSpPr/>
          <p:nvPr/>
        </p:nvSpPr>
        <p:spPr>
          <a:xfrm>
            <a:off x="4672584" y="1868850"/>
            <a:ext cx="621792" cy="62179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B21FD89-202D-D044-E37B-2E7289DF03F4}"/>
              </a:ext>
            </a:extLst>
          </p:cNvPr>
          <p:cNvSpPr/>
          <p:nvPr/>
        </p:nvSpPr>
        <p:spPr>
          <a:xfrm>
            <a:off x="5410200" y="1868850"/>
            <a:ext cx="621792" cy="62179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52458CD-E924-6667-6698-A3E712D36DC2}"/>
              </a:ext>
            </a:extLst>
          </p:cNvPr>
          <p:cNvSpPr/>
          <p:nvPr/>
        </p:nvSpPr>
        <p:spPr>
          <a:xfrm>
            <a:off x="6147818" y="1868850"/>
            <a:ext cx="621792" cy="621792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7" name="더하기 기호 16">
            <a:extLst>
              <a:ext uri="{FF2B5EF4-FFF2-40B4-BE49-F238E27FC236}">
                <a16:creationId xmlns:a16="http://schemas.microsoft.com/office/drawing/2014/main" id="{25C12394-4483-5EB5-7118-3B891E7B971B}"/>
              </a:ext>
            </a:extLst>
          </p:cNvPr>
          <p:cNvSpPr/>
          <p:nvPr/>
        </p:nvSpPr>
        <p:spPr>
          <a:xfrm>
            <a:off x="6945063" y="1946680"/>
            <a:ext cx="516445" cy="461665"/>
          </a:xfrm>
          <a:prstGeom prst="mathPlus">
            <a:avLst>
              <a:gd name="adj1" fmla="val 1175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A3CD0B2-66ED-1A57-D138-D1CBB82FDB69}"/>
              </a:ext>
            </a:extLst>
          </p:cNvPr>
          <p:cNvSpPr/>
          <p:nvPr/>
        </p:nvSpPr>
        <p:spPr>
          <a:xfrm>
            <a:off x="7592950" y="1868850"/>
            <a:ext cx="621792" cy="6217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14C1D62-041B-7FEF-F08B-9490F54BE336}"/>
              </a:ext>
            </a:extLst>
          </p:cNvPr>
          <p:cNvSpPr/>
          <p:nvPr/>
        </p:nvSpPr>
        <p:spPr>
          <a:xfrm>
            <a:off x="3294888" y="5532120"/>
            <a:ext cx="1335022" cy="35668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다시하기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D6174C-0395-5549-DF74-83514172C1B8}"/>
              </a:ext>
            </a:extLst>
          </p:cNvPr>
          <p:cNvSpPr/>
          <p:nvPr/>
        </p:nvSpPr>
        <p:spPr>
          <a:xfrm>
            <a:off x="5221226" y="5532120"/>
            <a:ext cx="1335022" cy="35668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종료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E5FC1B9-2660-7084-0A6C-9E52E25792A2}"/>
              </a:ext>
            </a:extLst>
          </p:cNvPr>
          <p:cNvSpPr/>
          <p:nvPr/>
        </p:nvSpPr>
        <p:spPr>
          <a:xfrm>
            <a:off x="3081528" y="2966406"/>
            <a:ext cx="621792" cy="62179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9EE78A-30D6-1160-10E0-FAAC2F8AE02C}"/>
              </a:ext>
            </a:extLst>
          </p:cNvPr>
          <p:cNvSpPr/>
          <p:nvPr/>
        </p:nvSpPr>
        <p:spPr>
          <a:xfrm>
            <a:off x="3819144" y="2966406"/>
            <a:ext cx="621792" cy="6217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E65C75-4AB9-8441-527C-EDB8EEDA708F}"/>
              </a:ext>
            </a:extLst>
          </p:cNvPr>
          <p:cNvSpPr/>
          <p:nvPr/>
        </p:nvSpPr>
        <p:spPr>
          <a:xfrm>
            <a:off x="4556760" y="2966406"/>
            <a:ext cx="621792" cy="6217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474B332-E4D1-CF28-AD19-35B89FA1A218}"/>
              </a:ext>
            </a:extLst>
          </p:cNvPr>
          <p:cNvSpPr/>
          <p:nvPr/>
        </p:nvSpPr>
        <p:spPr>
          <a:xfrm>
            <a:off x="5294376" y="2966406"/>
            <a:ext cx="621792" cy="6217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ED2EBF-AF41-F136-F3C0-E8781E6D9AFA}"/>
              </a:ext>
            </a:extLst>
          </p:cNvPr>
          <p:cNvSpPr/>
          <p:nvPr/>
        </p:nvSpPr>
        <p:spPr>
          <a:xfrm>
            <a:off x="6031992" y="2966406"/>
            <a:ext cx="621792" cy="6217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0848E39-6617-A481-DA57-5FCC3A55D3A1}"/>
              </a:ext>
            </a:extLst>
          </p:cNvPr>
          <p:cNvSpPr/>
          <p:nvPr/>
        </p:nvSpPr>
        <p:spPr>
          <a:xfrm>
            <a:off x="6769610" y="2966406"/>
            <a:ext cx="621792" cy="6217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1A8936F-E592-8024-5390-0A1C9ECB2BED}"/>
              </a:ext>
            </a:extLst>
          </p:cNvPr>
          <p:cNvSpPr/>
          <p:nvPr/>
        </p:nvSpPr>
        <p:spPr>
          <a:xfrm>
            <a:off x="3081528" y="3753066"/>
            <a:ext cx="621792" cy="6217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0E839D7-A9E2-5807-AD44-0975A28FADAF}"/>
              </a:ext>
            </a:extLst>
          </p:cNvPr>
          <p:cNvSpPr/>
          <p:nvPr/>
        </p:nvSpPr>
        <p:spPr>
          <a:xfrm>
            <a:off x="3819144" y="3753066"/>
            <a:ext cx="621792" cy="6217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7C3ED01-3B4E-27D4-305E-9A5499026BDA}"/>
              </a:ext>
            </a:extLst>
          </p:cNvPr>
          <p:cNvSpPr/>
          <p:nvPr/>
        </p:nvSpPr>
        <p:spPr>
          <a:xfrm>
            <a:off x="4556760" y="3753066"/>
            <a:ext cx="621792" cy="62179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9FA937A-7543-64DB-D70D-59AC0D733680}"/>
              </a:ext>
            </a:extLst>
          </p:cNvPr>
          <p:cNvSpPr/>
          <p:nvPr/>
        </p:nvSpPr>
        <p:spPr>
          <a:xfrm>
            <a:off x="5294376" y="3753066"/>
            <a:ext cx="621792" cy="6217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D827B7C-1C6C-9DC7-2C52-9476CDFF4B85}"/>
              </a:ext>
            </a:extLst>
          </p:cNvPr>
          <p:cNvSpPr/>
          <p:nvPr/>
        </p:nvSpPr>
        <p:spPr>
          <a:xfrm>
            <a:off x="6031992" y="3753066"/>
            <a:ext cx="621792" cy="6217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48" name="타원 2047">
            <a:extLst>
              <a:ext uri="{FF2B5EF4-FFF2-40B4-BE49-F238E27FC236}">
                <a16:creationId xmlns:a16="http://schemas.microsoft.com/office/drawing/2014/main" id="{211D7018-CE2D-FAD5-1D47-C15AE72DA2FA}"/>
              </a:ext>
            </a:extLst>
          </p:cNvPr>
          <p:cNvSpPr/>
          <p:nvPr/>
        </p:nvSpPr>
        <p:spPr>
          <a:xfrm>
            <a:off x="6769610" y="3753066"/>
            <a:ext cx="621792" cy="6217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99699466-6B2B-7AA3-E83A-24003791DE0C}"/>
              </a:ext>
            </a:extLst>
          </p:cNvPr>
          <p:cNvSpPr txBox="1"/>
          <p:nvPr/>
        </p:nvSpPr>
        <p:spPr>
          <a:xfrm>
            <a:off x="2343910" y="2984914"/>
            <a:ext cx="621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A</a:t>
            </a:r>
            <a:endParaRPr lang="ko-KR" altLang="en-US" sz="3200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D3D27558-40B8-B155-E66B-5C3CCCA5C7BE}"/>
              </a:ext>
            </a:extLst>
          </p:cNvPr>
          <p:cNvSpPr txBox="1"/>
          <p:nvPr/>
        </p:nvSpPr>
        <p:spPr>
          <a:xfrm>
            <a:off x="2343910" y="3752139"/>
            <a:ext cx="621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</a:t>
            </a:r>
            <a:endParaRPr lang="ko-KR" altLang="en-US" sz="3200" dirty="0"/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EB6AE3FA-CE05-6B29-CA46-B89D06406A4B}"/>
              </a:ext>
            </a:extLst>
          </p:cNvPr>
          <p:cNvSpPr txBox="1"/>
          <p:nvPr/>
        </p:nvSpPr>
        <p:spPr>
          <a:xfrm>
            <a:off x="7549899" y="3092635"/>
            <a:ext cx="1051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낙첨</a:t>
            </a:r>
            <a:endParaRPr lang="ko-KR" altLang="en-US" dirty="0"/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E0DFD8CD-7CAD-009D-5FEF-066F153BC5C8}"/>
              </a:ext>
            </a:extLst>
          </p:cNvPr>
          <p:cNvSpPr txBox="1"/>
          <p:nvPr/>
        </p:nvSpPr>
        <p:spPr>
          <a:xfrm>
            <a:off x="7549898" y="3859860"/>
            <a:ext cx="132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</a:t>
            </a:r>
            <a:r>
              <a:rPr lang="ko-KR" altLang="en-US" dirty="0"/>
              <a:t>등 당첨</a:t>
            </a:r>
          </a:p>
        </p:txBody>
      </p:sp>
    </p:spTree>
    <p:extLst>
      <p:ext uri="{BB962C8B-B14F-4D97-AF65-F5344CB8AC3E}">
        <p14:creationId xmlns:p14="http://schemas.microsoft.com/office/powerpoint/2010/main" val="2058866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193</Words>
  <Application>Microsoft Office PowerPoint</Application>
  <PresentationFormat>와이드스크린</PresentationFormat>
  <Paragraphs>67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GGG</dc:creator>
  <cp:lastModifiedBy>GGG</cp:lastModifiedBy>
  <cp:revision>3</cp:revision>
  <dcterms:created xsi:type="dcterms:W3CDTF">2024-07-26T02:16:33Z</dcterms:created>
  <dcterms:modified xsi:type="dcterms:W3CDTF">2024-07-26T02:46:26Z</dcterms:modified>
</cp:coreProperties>
</file>